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1" r:id="rId16"/>
    <p:sldId id="302" r:id="rId17"/>
    <p:sldId id="295" r:id="rId18"/>
    <p:sldId id="303" r:id="rId19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280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ルカ　</a:t>
            </a:r>
            <a:r>
              <a:rPr lang="en-US" altLang="ja-JP" dirty="0" smtClean="0"/>
              <a:t>4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　ルカ１９：１－１０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3537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イエスさまにであった</a:t>
            </a:r>
            <a:endParaRPr lang="en-US" altLang="ja-JP" sz="8000" b="1" dirty="0" smtClean="0"/>
          </a:p>
          <a:p>
            <a:r>
              <a:rPr lang="ja-JP" altLang="en-US" sz="8000" b="1" dirty="0"/>
              <a:t>ザアカイ</a:t>
            </a:r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6866" name="Picture 2" descr="http://jag-ce.sakura.ne.jp/guide/2020/img/2020032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629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jag-ce.sakura.ne.jp/guide/2020/img/2020032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01" y="-4814562"/>
            <a:ext cx="21796492" cy="154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ハート 4"/>
          <p:cNvSpPr/>
          <p:nvPr/>
        </p:nvSpPr>
        <p:spPr>
          <a:xfrm>
            <a:off x="3181350" y="2819399"/>
            <a:ext cx="2609850" cy="21097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71950" y="3478768"/>
            <a:ext cx="781050" cy="8431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206" y="-740101"/>
            <a:ext cx="4392488" cy="3630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0424" y="1046639"/>
            <a:ext cx="898515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じつは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さみしさと、こどくのなかにいた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ザアカイ・・・・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3794" name="Picture 2" descr="http://jag-ce.sakura.ne.jp/guide/2020/img/2020032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600" y="-1223939"/>
            <a:ext cx="18326100" cy="129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1247238" y="-227871"/>
            <a:ext cx="13162476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きらわれもの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ザアカイをたずねてくれた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さま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1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5842" name="Picture 2" descr="http://jag-ce.sakura.ne.jp/guide/2020/img/2020032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1" y="-5212146"/>
            <a:ext cx="19526251" cy="138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ハート 4"/>
          <p:cNvSpPr/>
          <p:nvPr/>
        </p:nvSpPr>
        <p:spPr>
          <a:xfrm>
            <a:off x="2933699" y="3105149"/>
            <a:ext cx="2609850" cy="21097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848099" y="3738482"/>
            <a:ext cx="781050" cy="8431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933699" y="3105149"/>
            <a:ext cx="2609850" cy="2109789"/>
            <a:chOff x="-3290891" y="1825625"/>
            <a:chExt cx="2609850" cy="2109789"/>
          </a:xfrm>
        </p:grpSpPr>
        <p:sp>
          <p:nvSpPr>
            <p:cNvPr id="7" name="ハート 6"/>
            <p:cNvSpPr/>
            <p:nvPr/>
          </p:nvSpPr>
          <p:spPr>
            <a:xfrm>
              <a:off x="-3290891" y="1825625"/>
              <a:ext cx="2609850" cy="2109789"/>
            </a:xfrm>
            <a:prstGeom prst="hear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-2443166" y="2288383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0" y="4581603"/>
            <a:ext cx="8771952" cy="212365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イエスさまのあいにふれ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かれはかえられました</a:t>
            </a:r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4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587085" y="-355221"/>
            <a:ext cx="11332783" cy="7449320"/>
            <a:chOff x="-540568" y="-37133"/>
            <a:chExt cx="9888338" cy="6994525"/>
          </a:xfrm>
        </p:grpSpPr>
        <p:pic>
          <p:nvPicPr>
            <p:cNvPr id="7170" name="Picture 2" descr="http://ag-j.or.jp/guide/2013/img/2013122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37133"/>
              <a:ext cx="9888338" cy="699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2785560" y="2414890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6564786" y="2414889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403601" y="5040561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836594" y="4980686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722828" y="5149898"/>
              <a:ext cx="545814" cy="1474839"/>
            </a:xfrm>
            <a:custGeom>
              <a:avLst/>
              <a:gdLst>
                <a:gd name="connsiteX0" fmla="*/ 0 w 545814"/>
                <a:gd name="connsiteY0" fmla="*/ 0 h 1474839"/>
                <a:gd name="connsiteX1" fmla="*/ 14748 w 545814"/>
                <a:gd name="connsiteY1" fmla="*/ 73742 h 1474839"/>
                <a:gd name="connsiteX2" fmla="*/ 29496 w 545814"/>
                <a:gd name="connsiteY2" fmla="*/ 117987 h 1474839"/>
                <a:gd name="connsiteX3" fmla="*/ 44245 w 545814"/>
                <a:gd name="connsiteY3" fmla="*/ 191729 h 1474839"/>
                <a:gd name="connsiteX4" fmla="*/ 29496 w 545814"/>
                <a:gd name="connsiteY4" fmla="*/ 412955 h 1474839"/>
                <a:gd name="connsiteX5" fmla="*/ 44245 w 545814"/>
                <a:gd name="connsiteY5" fmla="*/ 516194 h 1474839"/>
                <a:gd name="connsiteX6" fmla="*/ 147483 w 545814"/>
                <a:gd name="connsiteY6" fmla="*/ 501445 h 1474839"/>
                <a:gd name="connsiteX7" fmla="*/ 191729 w 545814"/>
                <a:gd name="connsiteY7" fmla="*/ 486697 h 1474839"/>
                <a:gd name="connsiteX8" fmla="*/ 235974 w 545814"/>
                <a:gd name="connsiteY8" fmla="*/ 604684 h 1474839"/>
                <a:gd name="connsiteX9" fmla="*/ 280219 w 545814"/>
                <a:gd name="connsiteY9" fmla="*/ 766916 h 1474839"/>
                <a:gd name="connsiteX10" fmla="*/ 265471 w 545814"/>
                <a:gd name="connsiteY10" fmla="*/ 988142 h 1474839"/>
                <a:gd name="connsiteX11" fmla="*/ 309716 w 545814"/>
                <a:gd name="connsiteY11" fmla="*/ 1415845 h 1474839"/>
                <a:gd name="connsiteX12" fmla="*/ 353961 w 545814"/>
                <a:gd name="connsiteY12" fmla="*/ 1460091 h 1474839"/>
                <a:gd name="connsiteX13" fmla="*/ 398206 w 545814"/>
                <a:gd name="connsiteY13" fmla="*/ 1474839 h 1474839"/>
                <a:gd name="connsiteX14" fmla="*/ 442451 w 545814"/>
                <a:gd name="connsiteY14" fmla="*/ 1460091 h 1474839"/>
                <a:gd name="connsiteX15" fmla="*/ 457200 w 545814"/>
                <a:gd name="connsiteY15" fmla="*/ 1415845 h 1474839"/>
                <a:gd name="connsiteX16" fmla="*/ 486696 w 545814"/>
                <a:gd name="connsiteY16" fmla="*/ 1371600 h 1474839"/>
                <a:gd name="connsiteX17" fmla="*/ 501445 w 545814"/>
                <a:gd name="connsiteY17" fmla="*/ 1209368 h 1474839"/>
                <a:gd name="connsiteX18" fmla="*/ 545690 w 545814"/>
                <a:gd name="connsiteY18" fmla="*/ 1194620 h 1474839"/>
                <a:gd name="connsiteX19" fmla="*/ 516193 w 545814"/>
                <a:gd name="connsiteY19" fmla="*/ 1002891 h 1474839"/>
                <a:gd name="connsiteX20" fmla="*/ 501445 w 545814"/>
                <a:gd name="connsiteY20" fmla="*/ 870155 h 1474839"/>
                <a:gd name="connsiteX21" fmla="*/ 457200 w 545814"/>
                <a:gd name="connsiteY21" fmla="*/ 781665 h 1474839"/>
                <a:gd name="connsiteX22" fmla="*/ 442451 w 545814"/>
                <a:gd name="connsiteY22" fmla="*/ 737420 h 1474839"/>
                <a:gd name="connsiteX23" fmla="*/ 368709 w 545814"/>
                <a:gd name="connsiteY23" fmla="*/ 648929 h 1474839"/>
                <a:gd name="connsiteX24" fmla="*/ 280219 w 545814"/>
                <a:gd name="connsiteY24" fmla="*/ 486697 h 1474839"/>
                <a:gd name="connsiteX25" fmla="*/ 250722 w 545814"/>
                <a:gd name="connsiteY25" fmla="*/ 398207 h 1474839"/>
                <a:gd name="connsiteX26" fmla="*/ 235974 w 545814"/>
                <a:gd name="connsiteY26" fmla="*/ 353961 h 1474839"/>
                <a:gd name="connsiteX27" fmla="*/ 206477 w 545814"/>
                <a:gd name="connsiteY27" fmla="*/ 250723 h 1474839"/>
                <a:gd name="connsiteX28" fmla="*/ 147483 w 545814"/>
                <a:gd name="connsiteY28" fmla="*/ 162232 h 1474839"/>
                <a:gd name="connsiteX29" fmla="*/ 117987 w 545814"/>
                <a:gd name="connsiteY29" fmla="*/ 117987 h 1474839"/>
                <a:gd name="connsiteX30" fmla="*/ 29496 w 545814"/>
                <a:gd name="connsiteY30" fmla="*/ 58994 h 1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5814" h="1474839">
                  <a:moveTo>
                    <a:pt x="0" y="0"/>
                  </a:moveTo>
                  <a:cubicBezTo>
                    <a:pt x="4916" y="24581"/>
                    <a:pt x="8668" y="49423"/>
                    <a:pt x="14748" y="73742"/>
                  </a:cubicBezTo>
                  <a:cubicBezTo>
                    <a:pt x="18518" y="88824"/>
                    <a:pt x="25725" y="102905"/>
                    <a:pt x="29496" y="117987"/>
                  </a:cubicBezTo>
                  <a:cubicBezTo>
                    <a:pt x="35576" y="142306"/>
                    <a:pt x="39329" y="167148"/>
                    <a:pt x="44245" y="191729"/>
                  </a:cubicBezTo>
                  <a:cubicBezTo>
                    <a:pt x="39329" y="265471"/>
                    <a:pt x="29496" y="339049"/>
                    <a:pt x="29496" y="412955"/>
                  </a:cubicBezTo>
                  <a:cubicBezTo>
                    <a:pt x="29496" y="447717"/>
                    <a:pt x="16435" y="495337"/>
                    <a:pt x="44245" y="516194"/>
                  </a:cubicBezTo>
                  <a:cubicBezTo>
                    <a:pt x="72055" y="537051"/>
                    <a:pt x="113070" y="506361"/>
                    <a:pt x="147483" y="501445"/>
                  </a:cubicBezTo>
                  <a:cubicBezTo>
                    <a:pt x="162232" y="496529"/>
                    <a:pt x="177295" y="480923"/>
                    <a:pt x="191729" y="486697"/>
                  </a:cubicBezTo>
                  <a:cubicBezTo>
                    <a:pt x="224134" y="499659"/>
                    <a:pt x="233300" y="587300"/>
                    <a:pt x="235974" y="604684"/>
                  </a:cubicBezTo>
                  <a:cubicBezTo>
                    <a:pt x="258005" y="747887"/>
                    <a:pt x="226462" y="686282"/>
                    <a:pt x="280219" y="766916"/>
                  </a:cubicBezTo>
                  <a:cubicBezTo>
                    <a:pt x="275303" y="840658"/>
                    <a:pt x="265471" y="914236"/>
                    <a:pt x="265471" y="988142"/>
                  </a:cubicBezTo>
                  <a:cubicBezTo>
                    <a:pt x="265471" y="1153345"/>
                    <a:pt x="211403" y="1297868"/>
                    <a:pt x="309716" y="1415845"/>
                  </a:cubicBezTo>
                  <a:cubicBezTo>
                    <a:pt x="323069" y="1431868"/>
                    <a:pt x="336607" y="1448521"/>
                    <a:pt x="353961" y="1460091"/>
                  </a:cubicBezTo>
                  <a:cubicBezTo>
                    <a:pt x="366896" y="1468714"/>
                    <a:pt x="383458" y="1469923"/>
                    <a:pt x="398206" y="1474839"/>
                  </a:cubicBezTo>
                  <a:cubicBezTo>
                    <a:pt x="412954" y="1469923"/>
                    <a:pt x="431458" y="1471084"/>
                    <a:pt x="442451" y="1460091"/>
                  </a:cubicBezTo>
                  <a:cubicBezTo>
                    <a:pt x="453444" y="1449098"/>
                    <a:pt x="450247" y="1429750"/>
                    <a:pt x="457200" y="1415845"/>
                  </a:cubicBezTo>
                  <a:cubicBezTo>
                    <a:pt x="465127" y="1399991"/>
                    <a:pt x="476864" y="1386348"/>
                    <a:pt x="486696" y="1371600"/>
                  </a:cubicBezTo>
                  <a:cubicBezTo>
                    <a:pt x="491612" y="1317523"/>
                    <a:pt x="484274" y="1260882"/>
                    <a:pt x="501445" y="1209368"/>
                  </a:cubicBezTo>
                  <a:cubicBezTo>
                    <a:pt x="506361" y="1194620"/>
                    <a:pt x="541920" y="1209702"/>
                    <a:pt x="545690" y="1194620"/>
                  </a:cubicBezTo>
                  <a:cubicBezTo>
                    <a:pt x="547967" y="1185512"/>
                    <a:pt x="518372" y="1019231"/>
                    <a:pt x="516193" y="1002891"/>
                  </a:cubicBezTo>
                  <a:cubicBezTo>
                    <a:pt x="510310" y="958764"/>
                    <a:pt x="508764" y="914067"/>
                    <a:pt x="501445" y="870155"/>
                  </a:cubicBezTo>
                  <a:cubicBezTo>
                    <a:pt x="492178" y="814554"/>
                    <a:pt x="482678" y="832620"/>
                    <a:pt x="457200" y="781665"/>
                  </a:cubicBezTo>
                  <a:cubicBezTo>
                    <a:pt x="450248" y="767760"/>
                    <a:pt x="449404" y="751325"/>
                    <a:pt x="442451" y="737420"/>
                  </a:cubicBezTo>
                  <a:cubicBezTo>
                    <a:pt x="414986" y="682491"/>
                    <a:pt x="409483" y="697858"/>
                    <a:pt x="368709" y="648929"/>
                  </a:cubicBezTo>
                  <a:cubicBezTo>
                    <a:pt x="338789" y="613025"/>
                    <a:pt x="287683" y="509089"/>
                    <a:pt x="280219" y="486697"/>
                  </a:cubicBezTo>
                  <a:lnTo>
                    <a:pt x="250722" y="398207"/>
                  </a:lnTo>
                  <a:cubicBezTo>
                    <a:pt x="245806" y="383458"/>
                    <a:pt x="239745" y="369043"/>
                    <a:pt x="235974" y="353961"/>
                  </a:cubicBezTo>
                  <a:cubicBezTo>
                    <a:pt x="232504" y="340080"/>
                    <a:pt x="216092" y="268031"/>
                    <a:pt x="206477" y="250723"/>
                  </a:cubicBezTo>
                  <a:cubicBezTo>
                    <a:pt x="189261" y="219733"/>
                    <a:pt x="167148" y="191729"/>
                    <a:pt x="147483" y="162232"/>
                  </a:cubicBezTo>
                  <a:cubicBezTo>
                    <a:pt x="137651" y="147484"/>
                    <a:pt x="132735" y="127819"/>
                    <a:pt x="117987" y="117987"/>
                  </a:cubicBezTo>
                  <a:lnTo>
                    <a:pt x="29496" y="589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72498" y="1512169"/>
              <a:ext cx="1362251" cy="648073"/>
            </a:xfrm>
            <a:custGeom>
              <a:avLst/>
              <a:gdLst>
                <a:gd name="connsiteX0" fmla="*/ 137127 w 1346495"/>
                <a:gd name="connsiteY0" fmla="*/ 265471 h 639705"/>
                <a:gd name="connsiteX1" fmla="*/ 107630 w 1346495"/>
                <a:gd name="connsiteY1" fmla="*/ 339212 h 639705"/>
                <a:gd name="connsiteX2" fmla="*/ 78133 w 1346495"/>
                <a:gd name="connsiteY2" fmla="*/ 427703 h 639705"/>
                <a:gd name="connsiteX3" fmla="*/ 92882 w 1346495"/>
                <a:gd name="connsiteY3" fmla="*/ 634180 h 639705"/>
                <a:gd name="connsiteX4" fmla="*/ 137127 w 1346495"/>
                <a:gd name="connsiteY4" fmla="*/ 619432 h 639705"/>
                <a:gd name="connsiteX5" fmla="*/ 151875 w 1346495"/>
                <a:gd name="connsiteY5" fmla="*/ 575187 h 639705"/>
                <a:gd name="connsiteX6" fmla="*/ 166624 w 1346495"/>
                <a:gd name="connsiteY6" fmla="*/ 427703 h 639705"/>
                <a:gd name="connsiteX7" fmla="*/ 196120 w 1346495"/>
                <a:gd name="connsiteY7" fmla="*/ 339212 h 639705"/>
                <a:gd name="connsiteX8" fmla="*/ 284611 w 1346495"/>
                <a:gd name="connsiteY8" fmla="*/ 353961 h 639705"/>
                <a:gd name="connsiteX9" fmla="*/ 314108 w 1346495"/>
                <a:gd name="connsiteY9" fmla="*/ 398206 h 639705"/>
                <a:gd name="connsiteX10" fmla="*/ 358353 w 1346495"/>
                <a:gd name="connsiteY10" fmla="*/ 427703 h 639705"/>
                <a:gd name="connsiteX11" fmla="*/ 402598 w 1346495"/>
                <a:gd name="connsiteY11" fmla="*/ 294967 h 639705"/>
                <a:gd name="connsiteX12" fmla="*/ 417346 w 1346495"/>
                <a:gd name="connsiteY12" fmla="*/ 250722 h 639705"/>
                <a:gd name="connsiteX13" fmla="*/ 505837 w 1346495"/>
                <a:gd name="connsiteY13" fmla="*/ 206477 h 639705"/>
                <a:gd name="connsiteX14" fmla="*/ 550082 w 1346495"/>
                <a:gd name="connsiteY14" fmla="*/ 221225 h 639705"/>
                <a:gd name="connsiteX15" fmla="*/ 638572 w 1346495"/>
                <a:gd name="connsiteY15" fmla="*/ 280219 h 639705"/>
                <a:gd name="connsiteX16" fmla="*/ 712314 w 1346495"/>
                <a:gd name="connsiteY16" fmla="*/ 265471 h 639705"/>
                <a:gd name="connsiteX17" fmla="*/ 800804 w 1346495"/>
                <a:gd name="connsiteY17" fmla="*/ 191729 h 639705"/>
                <a:gd name="connsiteX18" fmla="*/ 845050 w 1346495"/>
                <a:gd name="connsiteY18" fmla="*/ 176980 h 639705"/>
                <a:gd name="connsiteX19" fmla="*/ 933540 w 1346495"/>
                <a:gd name="connsiteY19" fmla="*/ 221225 h 639705"/>
                <a:gd name="connsiteX20" fmla="*/ 992533 w 1346495"/>
                <a:gd name="connsiteY20" fmla="*/ 206477 h 639705"/>
                <a:gd name="connsiteX21" fmla="*/ 1036779 w 1346495"/>
                <a:gd name="connsiteY21" fmla="*/ 176980 h 639705"/>
                <a:gd name="connsiteX22" fmla="*/ 1051527 w 1346495"/>
                <a:gd name="connsiteY22" fmla="*/ 132735 h 639705"/>
                <a:gd name="connsiteX23" fmla="*/ 1228508 w 1346495"/>
                <a:gd name="connsiteY23" fmla="*/ 88490 h 639705"/>
                <a:gd name="connsiteX24" fmla="*/ 1272753 w 1346495"/>
                <a:gd name="connsiteY24" fmla="*/ 73741 h 639705"/>
                <a:gd name="connsiteX25" fmla="*/ 1331746 w 1346495"/>
                <a:gd name="connsiteY25" fmla="*/ 58993 h 639705"/>
                <a:gd name="connsiteX26" fmla="*/ 1346495 w 1346495"/>
                <a:gd name="connsiteY26" fmla="*/ 14748 h 639705"/>
                <a:gd name="connsiteX27" fmla="*/ 1302250 w 1346495"/>
                <a:gd name="connsiteY27" fmla="*/ 0 h 639705"/>
                <a:gd name="connsiteX28" fmla="*/ 1081024 w 1346495"/>
                <a:gd name="connsiteY28" fmla="*/ 29496 h 639705"/>
                <a:gd name="connsiteX29" fmla="*/ 992533 w 1346495"/>
                <a:gd name="connsiteY29" fmla="*/ 58993 h 639705"/>
                <a:gd name="connsiteX30" fmla="*/ 948288 w 1346495"/>
                <a:gd name="connsiteY30" fmla="*/ 88490 h 639705"/>
                <a:gd name="connsiteX31" fmla="*/ 859798 w 1346495"/>
                <a:gd name="connsiteY31" fmla="*/ 117987 h 639705"/>
                <a:gd name="connsiteX32" fmla="*/ 623824 w 1346495"/>
                <a:gd name="connsiteY32" fmla="*/ 103238 h 639705"/>
                <a:gd name="connsiteX33" fmla="*/ 476340 w 1346495"/>
                <a:gd name="connsiteY33" fmla="*/ 117987 h 639705"/>
                <a:gd name="connsiteX34" fmla="*/ 432095 w 1346495"/>
                <a:gd name="connsiteY34" fmla="*/ 132735 h 639705"/>
                <a:gd name="connsiteX35" fmla="*/ 137127 w 1346495"/>
                <a:gd name="connsiteY35" fmla="*/ 147483 h 639705"/>
                <a:gd name="connsiteX36" fmla="*/ 122379 w 1346495"/>
                <a:gd name="connsiteY36" fmla="*/ 191729 h 639705"/>
                <a:gd name="connsiteX37" fmla="*/ 78133 w 1346495"/>
                <a:gd name="connsiteY37" fmla="*/ 280219 h 639705"/>
                <a:gd name="connsiteX38" fmla="*/ 63385 w 1346495"/>
                <a:gd name="connsiteY38" fmla="*/ 412954 h 639705"/>
                <a:gd name="connsiteX39" fmla="*/ 48637 w 1346495"/>
                <a:gd name="connsiteY39" fmla="*/ 457200 h 639705"/>
                <a:gd name="connsiteX40" fmla="*/ 33888 w 1346495"/>
                <a:gd name="connsiteY40" fmla="*/ 530941 h 639705"/>
                <a:gd name="connsiteX41" fmla="*/ 4391 w 1346495"/>
                <a:gd name="connsiteY41" fmla="*/ 619432 h 639705"/>
                <a:gd name="connsiteX42" fmla="*/ 33888 w 1346495"/>
                <a:gd name="connsiteY42" fmla="*/ 575187 h 639705"/>
                <a:gd name="connsiteX43" fmla="*/ 63385 w 1346495"/>
                <a:gd name="connsiteY43" fmla="*/ 486696 h 639705"/>
                <a:gd name="connsiteX44" fmla="*/ 92882 w 1346495"/>
                <a:gd name="connsiteY44" fmla="*/ 353961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495" h="639705">
                  <a:moveTo>
                    <a:pt x="137127" y="265471"/>
                  </a:moveTo>
                  <a:cubicBezTo>
                    <a:pt x="127295" y="290051"/>
                    <a:pt x="116677" y="314332"/>
                    <a:pt x="107630" y="339212"/>
                  </a:cubicBezTo>
                  <a:cubicBezTo>
                    <a:pt x="97004" y="368433"/>
                    <a:pt x="78133" y="427703"/>
                    <a:pt x="78133" y="427703"/>
                  </a:cubicBezTo>
                  <a:cubicBezTo>
                    <a:pt x="83049" y="496529"/>
                    <a:pt x="72590" y="568230"/>
                    <a:pt x="92882" y="634180"/>
                  </a:cubicBezTo>
                  <a:cubicBezTo>
                    <a:pt x="97454" y="649039"/>
                    <a:pt x="126134" y="630425"/>
                    <a:pt x="137127" y="619432"/>
                  </a:cubicBezTo>
                  <a:cubicBezTo>
                    <a:pt x="148120" y="608439"/>
                    <a:pt x="146959" y="589935"/>
                    <a:pt x="151875" y="575187"/>
                  </a:cubicBezTo>
                  <a:cubicBezTo>
                    <a:pt x="156791" y="526026"/>
                    <a:pt x="157519" y="476263"/>
                    <a:pt x="166624" y="427703"/>
                  </a:cubicBezTo>
                  <a:cubicBezTo>
                    <a:pt x="172354" y="397143"/>
                    <a:pt x="196120" y="339212"/>
                    <a:pt x="196120" y="339212"/>
                  </a:cubicBezTo>
                  <a:cubicBezTo>
                    <a:pt x="225617" y="344128"/>
                    <a:pt x="257864" y="340588"/>
                    <a:pt x="284611" y="353961"/>
                  </a:cubicBezTo>
                  <a:cubicBezTo>
                    <a:pt x="300465" y="361888"/>
                    <a:pt x="301574" y="385672"/>
                    <a:pt x="314108" y="398206"/>
                  </a:cubicBezTo>
                  <a:cubicBezTo>
                    <a:pt x="326642" y="410740"/>
                    <a:pt x="343605" y="417871"/>
                    <a:pt x="358353" y="427703"/>
                  </a:cubicBezTo>
                  <a:lnTo>
                    <a:pt x="402598" y="294967"/>
                  </a:lnTo>
                  <a:cubicBezTo>
                    <a:pt x="407514" y="280219"/>
                    <a:pt x="404411" y="259345"/>
                    <a:pt x="417346" y="250722"/>
                  </a:cubicBezTo>
                  <a:cubicBezTo>
                    <a:pt x="474526" y="212601"/>
                    <a:pt x="444775" y="226830"/>
                    <a:pt x="505837" y="206477"/>
                  </a:cubicBezTo>
                  <a:cubicBezTo>
                    <a:pt x="520585" y="211393"/>
                    <a:pt x="537147" y="212602"/>
                    <a:pt x="550082" y="221225"/>
                  </a:cubicBezTo>
                  <a:cubicBezTo>
                    <a:pt x="660557" y="294876"/>
                    <a:pt x="533369" y="245152"/>
                    <a:pt x="638572" y="280219"/>
                  </a:cubicBezTo>
                  <a:cubicBezTo>
                    <a:pt x="663153" y="275303"/>
                    <a:pt x="688843" y="274273"/>
                    <a:pt x="712314" y="265471"/>
                  </a:cubicBezTo>
                  <a:cubicBezTo>
                    <a:pt x="767458" y="244792"/>
                    <a:pt x="751621" y="224518"/>
                    <a:pt x="800804" y="191729"/>
                  </a:cubicBezTo>
                  <a:cubicBezTo>
                    <a:pt x="813739" y="183105"/>
                    <a:pt x="830301" y="181896"/>
                    <a:pt x="845050" y="176980"/>
                  </a:cubicBezTo>
                  <a:cubicBezTo>
                    <a:pt x="867421" y="191894"/>
                    <a:pt x="903009" y="221225"/>
                    <a:pt x="933540" y="221225"/>
                  </a:cubicBezTo>
                  <a:cubicBezTo>
                    <a:pt x="953810" y="221225"/>
                    <a:pt x="972869" y="211393"/>
                    <a:pt x="992533" y="206477"/>
                  </a:cubicBezTo>
                  <a:cubicBezTo>
                    <a:pt x="1007282" y="196645"/>
                    <a:pt x="1025706" y="190821"/>
                    <a:pt x="1036779" y="176980"/>
                  </a:cubicBezTo>
                  <a:cubicBezTo>
                    <a:pt x="1046491" y="164841"/>
                    <a:pt x="1038877" y="141771"/>
                    <a:pt x="1051527" y="132735"/>
                  </a:cubicBezTo>
                  <a:cubicBezTo>
                    <a:pt x="1087094" y="107330"/>
                    <a:pt x="1187533" y="95319"/>
                    <a:pt x="1228508" y="88490"/>
                  </a:cubicBezTo>
                  <a:cubicBezTo>
                    <a:pt x="1243256" y="83574"/>
                    <a:pt x="1257805" y="78012"/>
                    <a:pt x="1272753" y="73741"/>
                  </a:cubicBezTo>
                  <a:cubicBezTo>
                    <a:pt x="1292243" y="68172"/>
                    <a:pt x="1315918" y="71655"/>
                    <a:pt x="1331746" y="58993"/>
                  </a:cubicBezTo>
                  <a:cubicBezTo>
                    <a:pt x="1343886" y="49281"/>
                    <a:pt x="1341579" y="29496"/>
                    <a:pt x="1346495" y="14748"/>
                  </a:cubicBezTo>
                  <a:cubicBezTo>
                    <a:pt x="1331747" y="9832"/>
                    <a:pt x="1317796" y="0"/>
                    <a:pt x="1302250" y="0"/>
                  </a:cubicBezTo>
                  <a:cubicBezTo>
                    <a:pt x="1224971" y="0"/>
                    <a:pt x="1153449" y="7769"/>
                    <a:pt x="1081024" y="29496"/>
                  </a:cubicBezTo>
                  <a:cubicBezTo>
                    <a:pt x="1051243" y="38430"/>
                    <a:pt x="992533" y="58993"/>
                    <a:pt x="992533" y="58993"/>
                  </a:cubicBezTo>
                  <a:cubicBezTo>
                    <a:pt x="977785" y="68825"/>
                    <a:pt x="964486" y="81291"/>
                    <a:pt x="948288" y="88490"/>
                  </a:cubicBezTo>
                  <a:cubicBezTo>
                    <a:pt x="919876" y="101118"/>
                    <a:pt x="859798" y="117987"/>
                    <a:pt x="859798" y="117987"/>
                  </a:cubicBezTo>
                  <a:cubicBezTo>
                    <a:pt x="781140" y="113071"/>
                    <a:pt x="702635" y="103238"/>
                    <a:pt x="623824" y="103238"/>
                  </a:cubicBezTo>
                  <a:cubicBezTo>
                    <a:pt x="574417" y="103238"/>
                    <a:pt x="525172" y="110474"/>
                    <a:pt x="476340" y="117987"/>
                  </a:cubicBezTo>
                  <a:cubicBezTo>
                    <a:pt x="460975" y="120351"/>
                    <a:pt x="447583" y="131388"/>
                    <a:pt x="432095" y="132735"/>
                  </a:cubicBezTo>
                  <a:cubicBezTo>
                    <a:pt x="334020" y="141263"/>
                    <a:pt x="235450" y="142567"/>
                    <a:pt x="137127" y="147483"/>
                  </a:cubicBezTo>
                  <a:cubicBezTo>
                    <a:pt x="132211" y="162232"/>
                    <a:pt x="129331" y="177824"/>
                    <a:pt x="122379" y="191729"/>
                  </a:cubicBezTo>
                  <a:cubicBezTo>
                    <a:pt x="65194" y="306101"/>
                    <a:pt x="115208" y="168998"/>
                    <a:pt x="78133" y="280219"/>
                  </a:cubicBezTo>
                  <a:cubicBezTo>
                    <a:pt x="73217" y="324464"/>
                    <a:pt x="70703" y="369042"/>
                    <a:pt x="63385" y="412954"/>
                  </a:cubicBezTo>
                  <a:cubicBezTo>
                    <a:pt x="60829" y="428289"/>
                    <a:pt x="52408" y="442118"/>
                    <a:pt x="48637" y="457200"/>
                  </a:cubicBezTo>
                  <a:cubicBezTo>
                    <a:pt x="42557" y="481519"/>
                    <a:pt x="40484" y="506757"/>
                    <a:pt x="33888" y="530941"/>
                  </a:cubicBezTo>
                  <a:cubicBezTo>
                    <a:pt x="25707" y="560938"/>
                    <a:pt x="-12856" y="645302"/>
                    <a:pt x="4391" y="619432"/>
                  </a:cubicBezTo>
                  <a:cubicBezTo>
                    <a:pt x="14223" y="604684"/>
                    <a:pt x="26689" y="591385"/>
                    <a:pt x="33888" y="575187"/>
                  </a:cubicBezTo>
                  <a:cubicBezTo>
                    <a:pt x="46516" y="546774"/>
                    <a:pt x="63385" y="486696"/>
                    <a:pt x="63385" y="486696"/>
                  </a:cubicBezTo>
                  <a:cubicBezTo>
                    <a:pt x="78995" y="361810"/>
                    <a:pt x="50106" y="396734"/>
                    <a:pt x="92882" y="35396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8674" name="Picture 2" descr="http://jag-ce.sakura.ne.jp/guide/2020/img/2020032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9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9698" name="Picture 2" descr="http://jag-ce.sakura.ne.jp/guide/2020/img/2020032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22" name="Picture 2" descr="http://jag-ce.sakura.ne.jp/guide/2020/img/2020032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1746" name="Picture 2" descr="http://jag-ce.sakura.ne.jp/guide/2020/img/2020032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2770" name="Picture 2" descr="http://jag-ce.sakura.ne.jp/guide/2020/img/2020032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553243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3794" name="Picture 2" descr="http://jag-ce.sakura.ne.jp/guide/2020/img/2020032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4818" name="Picture 2" descr="http://jag-ce.sakura.ne.jp/guide/2020/img/2020032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4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5842" name="Picture 2" descr="http://jag-ce.sakura.ne.jp/guide/2020/img/2020032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49</Words>
  <Application>Microsoft Office PowerPoint</Application>
  <PresentationFormat>A4 210 x 297 mm</PresentationFormat>
  <Paragraphs>18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ルカ　4話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85</cp:revision>
  <cp:lastPrinted>2015-05-23T23:05:34Z</cp:lastPrinted>
  <dcterms:created xsi:type="dcterms:W3CDTF">2015-05-23T10:58:36Z</dcterms:created>
  <dcterms:modified xsi:type="dcterms:W3CDTF">2020-12-15T05:26:56Z</dcterms:modified>
</cp:coreProperties>
</file>